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3" r:id="rId1"/>
  </p:sldMasterIdLst>
  <p:notesMasterIdLst>
    <p:notesMasterId r:id="rId9"/>
  </p:notesMasterIdLst>
  <p:sldIdLst>
    <p:sldId id="456" r:id="rId2"/>
    <p:sldId id="492" r:id="rId3"/>
    <p:sldId id="493" r:id="rId4"/>
    <p:sldId id="498" r:id="rId5"/>
    <p:sldId id="497" r:id="rId6"/>
    <p:sldId id="499" r:id="rId7"/>
    <p:sldId id="496" r:id="rId8"/>
  </p:sldIdLst>
  <p:sldSz cx="11520488" cy="6480175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de-DE"/>
    </a:defPPr>
    <a:lvl1pPr marL="0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1985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3971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5956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7942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59927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1913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3898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5883" algn="l" defTabSz="863971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CFF"/>
    <a:srgbClr val="EEEEEE"/>
    <a:srgbClr val="1E00C8"/>
    <a:srgbClr val="4B00C8"/>
    <a:srgbClr val="BF4F00"/>
    <a:srgbClr val="983F00"/>
    <a:srgbClr val="DDDDD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4" autoAdjust="0"/>
    <p:restoredTop sz="94761"/>
  </p:normalViewPr>
  <p:slideViewPr>
    <p:cSldViewPr snapToObjects="1" showGuides="1">
      <p:cViewPr varScale="1">
        <p:scale>
          <a:sx n="114" d="100"/>
          <a:sy n="114" d="100"/>
        </p:scale>
        <p:origin x="666" y="10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437A5-CD76-B046-92A8-A00F779B0DE4}" type="datetimeFigureOut">
              <a:rPr lang="de-DE" smtClean="0"/>
              <a:t>06.08.2020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13481-D198-394A-BD6F-78D5E9C91E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2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985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971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956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7942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9927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913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898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883" algn="l" defTabSz="863971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ute 10">
            <a:extLst>
              <a:ext uri="{FF2B5EF4-FFF2-40B4-BE49-F238E27FC236}">
                <a16:creationId xmlns:a16="http://schemas.microsoft.com/office/drawing/2014/main" id="{DC2B9EEF-CC45-8F44-BD32-39F7E72BC208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E1CB1C2B-6DBE-6549-8F1B-C5E20B9799A4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4EF80B4-1430-5E49-BA7A-F8D419DF7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1044574"/>
            <a:ext cx="10367962" cy="24839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04891C1-068A-8A47-A081-AC37735DA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3528573"/>
            <a:ext cx="10367962" cy="2483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9B796EE-9E13-6F4E-BCFF-9B50E6FA8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14" name="Raute 13">
            <a:extLst>
              <a:ext uri="{FF2B5EF4-FFF2-40B4-BE49-F238E27FC236}">
                <a16:creationId xmlns:a16="http://schemas.microsoft.com/office/drawing/2014/main" id="{B2A68F3B-C472-4B4D-AEF6-0FF3FE88F442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-1762306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5" name="Raute 14">
            <a:extLst>
              <a:ext uri="{FF2B5EF4-FFF2-40B4-BE49-F238E27FC236}">
                <a16:creationId xmlns:a16="http://schemas.microsoft.com/office/drawing/2014/main" id="{EAD892DF-5BB7-AC48-82F7-F017E272C57E}"/>
              </a:ext>
            </a:extLst>
          </p:cNvPr>
          <p:cNvSpPr>
            <a:spLocks noChangeAspect="1"/>
          </p:cNvSpPr>
          <p:nvPr userDrawn="1"/>
        </p:nvSpPr>
        <p:spPr>
          <a:xfrm>
            <a:off x="576263" y="-1080355"/>
            <a:ext cx="2124930" cy="212493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010DD33-A990-6F4C-AA78-C3C5124F34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943" y="3888000"/>
            <a:ext cx="4967213" cy="2123863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06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2" userDrawn="1">
          <p15:clr>
            <a:srgbClr val="FBAE40"/>
          </p15:clr>
        </p15:guide>
        <p15:guide id="2" pos="3629">
          <p15:clr>
            <a:srgbClr val="FBAE40"/>
          </p15:clr>
        </p15:guide>
        <p15:guide id="3" pos="34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– logo &amp; diamonds (lef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9F0F477-4036-B94B-A83B-5F3D8F85188C}"/>
              </a:ext>
            </a:extLst>
          </p:cNvPr>
          <p:cNvSpPr/>
          <p:nvPr userDrawn="1"/>
        </p:nvSpPr>
        <p:spPr>
          <a:xfrm flipH="1">
            <a:off x="5761038" y="0"/>
            <a:ext cx="57594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A735FA-741D-9842-954F-260A815B2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2" name="Raute 11">
            <a:extLst>
              <a:ext uri="{FF2B5EF4-FFF2-40B4-BE49-F238E27FC236}">
                <a16:creationId xmlns:a16="http://schemas.microsoft.com/office/drawing/2014/main" id="{F0D64FFB-AD32-DE44-A533-A88ABC2DDFE9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558606A6-F920-6C4D-BD43-17E53722EB87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</p:spTree>
    <p:extLst>
      <p:ext uri="{BB962C8B-B14F-4D97-AF65-F5344CB8AC3E}">
        <p14:creationId xmlns:p14="http://schemas.microsoft.com/office/powerpoint/2010/main" val="90575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- siz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aute 29">
            <a:extLst>
              <a:ext uri="{FF2B5EF4-FFF2-40B4-BE49-F238E27FC236}">
                <a16:creationId xmlns:a16="http://schemas.microsoft.com/office/drawing/2014/main" id="{7D786B06-79BD-E646-B041-D72752CB91F7}"/>
              </a:ext>
            </a:extLst>
          </p:cNvPr>
          <p:cNvSpPr>
            <a:spLocks noChangeAspect="1"/>
          </p:cNvSpPr>
          <p:nvPr userDrawn="1"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32" name="Raute 31">
            <a:extLst>
              <a:ext uri="{FF2B5EF4-FFF2-40B4-BE49-F238E27FC236}">
                <a16:creationId xmlns:a16="http://schemas.microsoft.com/office/drawing/2014/main" id="{07F4FA41-825B-4C42-A191-64B1F67DCE6D}"/>
              </a:ext>
            </a:extLst>
          </p:cNvPr>
          <p:cNvSpPr>
            <a:spLocks noChangeAspect="1"/>
          </p:cNvSpPr>
          <p:nvPr userDrawn="1"/>
        </p:nvSpPr>
        <p:spPr>
          <a:xfrm>
            <a:off x="10080488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261793"/>
            <a:ext cx="10367962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size 1 +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aute 14">
            <a:extLst>
              <a:ext uri="{FF2B5EF4-FFF2-40B4-BE49-F238E27FC236}">
                <a16:creationId xmlns:a16="http://schemas.microsoft.com/office/drawing/2014/main" id="{856DD72C-ABEA-CF4A-9723-B477AC70716E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id="{A789636C-4908-3E41-B0F5-1FC24108D369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1261793"/>
            <a:ext cx="4968000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BD43432-401B-7545-B170-FC4C77F484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76937" y="1261793"/>
            <a:ext cx="4967287" cy="4750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2450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size 1 +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aute 14">
            <a:extLst>
              <a:ext uri="{FF2B5EF4-FFF2-40B4-BE49-F238E27FC236}">
                <a16:creationId xmlns:a16="http://schemas.microsoft.com/office/drawing/2014/main" id="{856DD72C-ABEA-CF4A-9723-B477AC70716E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id="{A789636C-4908-3E41-B0F5-1FC24108D369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76938" y="1261793"/>
            <a:ext cx="4968000" cy="4752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BD43432-401B-7545-B170-FC4C77F484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3" y="1261793"/>
            <a:ext cx="4967287" cy="4750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05364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size 1 + diamo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aute 13">
            <a:extLst>
              <a:ext uri="{FF2B5EF4-FFF2-40B4-BE49-F238E27FC236}">
                <a16:creationId xmlns:a16="http://schemas.microsoft.com/office/drawing/2014/main" id="{F179B45D-9D5B-BA48-B487-4941BE41F8E0}"/>
              </a:ext>
            </a:extLst>
          </p:cNvPr>
          <p:cNvSpPr>
            <a:spLocks noChangeAspect="1"/>
          </p:cNvSpPr>
          <p:nvPr userDrawn="1"/>
        </p:nvSpPr>
        <p:spPr>
          <a:xfrm>
            <a:off x="3600000" y="2087863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9" name="Bildplatzhalter 12">
            <a:extLst>
              <a:ext uri="{FF2B5EF4-FFF2-40B4-BE49-F238E27FC236}">
                <a16:creationId xmlns:a16="http://schemas.microsoft.com/office/drawing/2014/main" id="{C32FB7F5-37A3-5A40-9E4A-27BBBFF5D736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76263" y="1044575"/>
            <a:ext cx="4967288" cy="4967288"/>
          </a:xfrm>
          <a:prstGeom prst="diamond">
            <a:avLst/>
          </a:pr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76938" y="1261793"/>
            <a:ext cx="4968000" cy="4752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lnSpc>
                <a:spcPct val="120000"/>
              </a:lnSpc>
              <a:buClr>
                <a:srgbClr val="FF6900"/>
              </a:buClr>
              <a:buFontTx/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60000" indent="-180000">
              <a:lnSpc>
                <a:spcPct val="120000"/>
              </a:lnSpc>
              <a:spcBef>
                <a:spcPts val="1000"/>
              </a:spcBef>
              <a:buClr>
                <a:srgbClr val="FF6900"/>
              </a:buClr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2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8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440000" indent="-108000">
              <a:lnSpc>
                <a:spcPct val="120000"/>
              </a:lnSpc>
              <a:spcBef>
                <a:spcPts val="700"/>
              </a:spcBef>
              <a:buClr>
                <a:srgbClr val="FF6900"/>
              </a:buClr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de-DE" dirty="0"/>
          </a:p>
          <a:p>
            <a:pPr lvl="1"/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 err="1"/>
              <a:t>level</a:t>
            </a:r>
            <a:r>
              <a:rPr lang="de-DE" dirty="0"/>
              <a:t> 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5" y="371042"/>
            <a:ext cx="1440000" cy="3977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BA33205-2888-D14B-A200-20B89E33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60363"/>
            <a:ext cx="7776000" cy="68421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4060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line, logo &amp; bas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ute 15">
            <a:extLst>
              <a:ext uri="{FF2B5EF4-FFF2-40B4-BE49-F238E27FC236}">
                <a16:creationId xmlns:a16="http://schemas.microsoft.com/office/drawing/2014/main" id="{F0A6A401-F9E7-9140-830D-8368CB8E298B}"/>
              </a:ext>
            </a:extLst>
          </p:cNvPr>
          <p:cNvSpPr>
            <a:spLocks noChangeAspect="1"/>
          </p:cNvSpPr>
          <p:nvPr userDrawn="1"/>
        </p:nvSpPr>
        <p:spPr>
          <a:xfrm>
            <a:off x="10080625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9" name="Raute 8">
            <a:extLst>
              <a:ext uri="{FF2B5EF4-FFF2-40B4-BE49-F238E27FC236}">
                <a16:creationId xmlns:a16="http://schemas.microsoft.com/office/drawing/2014/main" id="{9897D413-FE4C-FD40-AD9F-8DFF67384D84}"/>
              </a:ext>
            </a:extLst>
          </p:cNvPr>
          <p:cNvSpPr>
            <a:spLocks noChangeAspect="1"/>
          </p:cNvSpPr>
          <p:nvPr userDrawn="1"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8BFF96-DB4B-6F4F-B377-C85BC99B89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44" y="360363"/>
            <a:ext cx="7775594" cy="68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03781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17">
          <p15:clr>
            <a:srgbClr val="FBAE40"/>
          </p15:clr>
        </p15:guide>
        <p15:guide id="3" orient="horz" pos="521">
          <p15:clr>
            <a:srgbClr val="FBAE40"/>
          </p15:clr>
        </p15:guide>
        <p15:guide id="5" pos="2540">
          <p15:clr>
            <a:srgbClr val="FBAE40"/>
          </p15:clr>
        </p15:guide>
        <p15:guide id="6" pos="1451">
          <p15:clr>
            <a:srgbClr val="FBAE40"/>
          </p15:clr>
        </p15:guide>
        <p15:guide id="7" pos="5806">
          <p15:clr>
            <a:srgbClr val="FBAE40"/>
          </p15:clr>
        </p15:guide>
        <p15:guide id="8" pos="6350">
          <p15:clr>
            <a:srgbClr val="FBAE40"/>
          </p15:clr>
        </p15:guide>
        <p15:guide id="9" pos="5261">
          <p15:clr>
            <a:srgbClr val="FBAE40"/>
          </p15:clr>
        </p15:guide>
        <p15:guide id="10" pos="4173">
          <p15:clr>
            <a:srgbClr val="FBAE40"/>
          </p15:clr>
        </p15:guide>
        <p15:guide id="11" pos="3084" userDrawn="1">
          <p15:clr>
            <a:srgbClr val="FBAE40"/>
          </p15:clr>
        </p15:guide>
        <p15:guide id="12" pos="1996">
          <p15:clr>
            <a:srgbClr val="FBAE40"/>
          </p15:clr>
        </p15:guide>
        <p15:guide id="13" pos="907">
          <p15:clr>
            <a:srgbClr val="FBAE40"/>
          </p15:clr>
        </p15:guide>
        <p15:guide id="14" orient="horz" pos="3243">
          <p15:clr>
            <a:srgbClr val="FBAE40"/>
          </p15:clr>
        </p15:guide>
        <p15:guide id="15" orient="horz" pos="2699">
          <p15:clr>
            <a:srgbClr val="FBAE40"/>
          </p15:clr>
        </p15:guide>
        <p15:guide id="16" orient="horz" pos="2154">
          <p15:clr>
            <a:srgbClr val="FBAE40"/>
          </p15:clr>
        </p15:guide>
        <p15:guide id="17" orient="horz" pos="1610">
          <p15:clr>
            <a:srgbClr val="FBAE40"/>
          </p15:clr>
        </p15:guide>
        <p15:guide id="18" orient="horz" pos="10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&amp; bas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ute 7">
            <a:extLst>
              <a:ext uri="{FF2B5EF4-FFF2-40B4-BE49-F238E27FC236}">
                <a16:creationId xmlns:a16="http://schemas.microsoft.com/office/drawing/2014/main" id="{F190CFBC-B20F-FC48-8E75-14E4EA4A53DF}"/>
              </a:ext>
            </a:extLst>
          </p:cNvPr>
          <p:cNvSpPr>
            <a:spLocks noChangeAspect="1"/>
          </p:cNvSpPr>
          <p:nvPr userDrawn="1"/>
        </p:nvSpPr>
        <p:spPr>
          <a:xfrm>
            <a:off x="10080625" y="3600175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0" name="Raute 9">
            <a:extLst>
              <a:ext uri="{FF2B5EF4-FFF2-40B4-BE49-F238E27FC236}">
                <a16:creationId xmlns:a16="http://schemas.microsoft.com/office/drawing/2014/main" id="{D72F49CA-03C5-8047-A5CC-A1397FB44D78}"/>
              </a:ext>
            </a:extLst>
          </p:cNvPr>
          <p:cNvSpPr>
            <a:spLocks noChangeAspect="1"/>
          </p:cNvSpPr>
          <p:nvPr userDrawn="1"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CA1BBD-5D3E-DD42-998C-68C0D66E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6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17" userDrawn="1">
          <p15:clr>
            <a:srgbClr val="FBAE40"/>
          </p15:clr>
        </p15:guide>
        <p15:guide id="3" orient="horz" pos="521" userDrawn="1">
          <p15:clr>
            <a:srgbClr val="FBAE40"/>
          </p15:clr>
        </p15:guide>
        <p15:guide id="5" pos="2540" userDrawn="1">
          <p15:clr>
            <a:srgbClr val="FBAE40"/>
          </p15:clr>
        </p15:guide>
        <p15:guide id="6" pos="1451" userDrawn="1">
          <p15:clr>
            <a:srgbClr val="FBAE40"/>
          </p15:clr>
        </p15:guide>
        <p15:guide id="7" pos="5806" userDrawn="1">
          <p15:clr>
            <a:srgbClr val="FBAE40"/>
          </p15:clr>
        </p15:guide>
        <p15:guide id="8" pos="6350" userDrawn="1">
          <p15:clr>
            <a:srgbClr val="FBAE40"/>
          </p15:clr>
        </p15:guide>
        <p15:guide id="9" pos="5261" userDrawn="1">
          <p15:clr>
            <a:srgbClr val="FBAE40"/>
          </p15:clr>
        </p15:guide>
        <p15:guide id="10" pos="4173" userDrawn="1">
          <p15:clr>
            <a:srgbClr val="FBAE40"/>
          </p15:clr>
        </p15:guide>
        <p15:guide id="11" pos="3084" userDrawn="1">
          <p15:clr>
            <a:srgbClr val="FBAE40"/>
          </p15:clr>
        </p15:guide>
        <p15:guide id="12" pos="1996" userDrawn="1">
          <p15:clr>
            <a:srgbClr val="FBAE40"/>
          </p15:clr>
        </p15:guide>
        <p15:guide id="13" pos="907" userDrawn="1">
          <p15:clr>
            <a:srgbClr val="FBAE40"/>
          </p15:clr>
        </p15:guide>
        <p15:guide id="14" orient="horz" pos="3243" userDrawn="1">
          <p15:clr>
            <a:srgbClr val="FBAE40"/>
          </p15:clr>
        </p15:guide>
        <p15:guide id="15" orient="horz" pos="2699">
          <p15:clr>
            <a:srgbClr val="FBAE40"/>
          </p15:clr>
        </p15:guide>
        <p15:guide id="16" orient="horz" pos="2154" userDrawn="1">
          <p15:clr>
            <a:srgbClr val="FBAE40"/>
          </p15:clr>
        </p15:guide>
        <p15:guide id="17" orient="horz" pos="1610" userDrawn="1">
          <p15:clr>
            <a:srgbClr val="FBAE40"/>
          </p15:clr>
        </p15:guide>
        <p15:guide id="18" orient="horz" pos="10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1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17">
          <p15:clr>
            <a:srgbClr val="FBAE40"/>
          </p15:clr>
        </p15:guide>
        <p15:guide id="3" orient="horz" pos="521">
          <p15:clr>
            <a:srgbClr val="FBAE40"/>
          </p15:clr>
        </p15:guide>
        <p15:guide id="5" pos="2540">
          <p15:clr>
            <a:srgbClr val="FBAE40"/>
          </p15:clr>
        </p15:guide>
        <p15:guide id="6" pos="1451">
          <p15:clr>
            <a:srgbClr val="FBAE40"/>
          </p15:clr>
        </p15:guide>
        <p15:guide id="7" pos="5806">
          <p15:clr>
            <a:srgbClr val="FBAE40"/>
          </p15:clr>
        </p15:guide>
        <p15:guide id="8" pos="6350">
          <p15:clr>
            <a:srgbClr val="FBAE40"/>
          </p15:clr>
        </p15:guide>
        <p15:guide id="9" pos="5261">
          <p15:clr>
            <a:srgbClr val="FBAE40"/>
          </p15:clr>
        </p15:guide>
        <p15:guide id="10" pos="4173">
          <p15:clr>
            <a:srgbClr val="FBAE40"/>
          </p15:clr>
        </p15:guide>
        <p15:guide id="11" pos="3084" userDrawn="1">
          <p15:clr>
            <a:srgbClr val="FBAE40"/>
          </p15:clr>
        </p15:guide>
        <p15:guide id="12" pos="1996">
          <p15:clr>
            <a:srgbClr val="FBAE40"/>
          </p15:clr>
        </p15:guide>
        <p15:guide id="13" pos="907">
          <p15:clr>
            <a:srgbClr val="FBAE40"/>
          </p15:clr>
        </p15:guide>
        <p15:guide id="14" orient="horz" pos="3243">
          <p15:clr>
            <a:srgbClr val="FBAE40"/>
          </p15:clr>
        </p15:guide>
        <p15:guide id="15" orient="horz" pos="2699">
          <p15:clr>
            <a:srgbClr val="FBAE40"/>
          </p15:clr>
        </p15:guide>
        <p15:guide id="16" orient="horz" pos="2154">
          <p15:clr>
            <a:srgbClr val="FBAE40"/>
          </p15:clr>
        </p15:guide>
        <p15:guide id="17" orient="horz" pos="1610">
          <p15:clr>
            <a:srgbClr val="FBAE40"/>
          </p15:clr>
        </p15:guide>
        <p15:guide id="18" orient="horz" pos="10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eadline +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aute 13">
            <a:extLst>
              <a:ext uri="{FF2B5EF4-FFF2-40B4-BE49-F238E27FC236}">
                <a16:creationId xmlns:a16="http://schemas.microsoft.com/office/drawing/2014/main" id="{41F02BA9-114C-3C4B-BA29-CCEB59113985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5" name="Raute 14">
            <a:extLst>
              <a:ext uri="{FF2B5EF4-FFF2-40B4-BE49-F238E27FC236}">
                <a16:creationId xmlns:a16="http://schemas.microsoft.com/office/drawing/2014/main" id="{466E9BD5-0119-D84A-A867-6D3B7FC8BDDD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9294F0-7E5D-9D4A-B499-327FE1889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81DEAE95-3CBB-724E-BA05-086AC36B4D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76938" y="1044575"/>
            <a:ext cx="4967287" cy="4967288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16" name="Raute 15">
            <a:extLst>
              <a:ext uri="{FF2B5EF4-FFF2-40B4-BE49-F238E27FC236}">
                <a16:creationId xmlns:a16="http://schemas.microsoft.com/office/drawing/2014/main" id="{A09248F3-C71A-FA45-AA35-7F7C97B99EBF}"/>
              </a:ext>
            </a:extLst>
          </p:cNvPr>
          <p:cNvSpPr>
            <a:spLocks noChangeAspect="1"/>
          </p:cNvSpPr>
          <p:nvPr userDrawn="1"/>
        </p:nvSpPr>
        <p:spPr>
          <a:xfrm>
            <a:off x="-864000" y="613694"/>
            <a:ext cx="1728000" cy="1728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1792401-12B4-F14A-8CA2-70DDDE1527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1044574"/>
            <a:ext cx="4967287" cy="24839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9255BAF-CEC8-D747-9365-DFC2653B4F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3528573"/>
            <a:ext cx="4967024" cy="2483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5E9C98E-A6DB-9B45-B885-E8DD03824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943" y="3888000"/>
            <a:ext cx="4967213" cy="2123863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24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2" userDrawn="1">
          <p15:clr>
            <a:srgbClr val="FBAE40"/>
          </p15:clr>
        </p15:guide>
        <p15:guide id="2" pos="3629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3765" userDrawn="1">
          <p15:clr>
            <a:srgbClr val="FBAE40"/>
          </p15:clr>
        </p15:guide>
        <p15:guide id="6" orient="horz" pos="5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eadline + diamond image (left)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4EF80B4-1430-5E49-BA7A-F8D419DF7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6938" y="1043863"/>
            <a:ext cx="4967287" cy="2484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04891C1-068A-8A47-A081-AC37735DA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6941" y="3527863"/>
            <a:ext cx="4967287" cy="248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7F1327D1-5130-8B4A-9133-53DFB8E160C5}"/>
              </a:ext>
            </a:extLst>
          </p:cNvPr>
          <p:cNvSpPr>
            <a:spLocks noChangeAspect="1"/>
          </p:cNvSpPr>
          <p:nvPr userDrawn="1"/>
        </p:nvSpPr>
        <p:spPr>
          <a:xfrm>
            <a:off x="3600000" y="2087863"/>
            <a:ext cx="2880000" cy="288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30AAC8B6-219E-434F-9BC0-D1FB6E688FD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76263" y="1044575"/>
            <a:ext cx="4967288" cy="4967288"/>
          </a:xfrm>
          <a:prstGeom prst="diamond">
            <a:avLst/>
          </a:pr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4B3FAD-3865-2149-A532-A0C816897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44" y="215900"/>
            <a:ext cx="1440000" cy="397794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07FC4F-4595-B94B-A99B-091D02FBA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6938" y="3888000"/>
            <a:ext cx="4967213" cy="2123863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3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29">
          <p15:clr>
            <a:srgbClr val="FBAE40"/>
          </p15:clr>
        </p15:guide>
        <p15:guide id="4" pos="3492">
          <p15:clr>
            <a:srgbClr val="FBAE40"/>
          </p15:clr>
        </p15:guide>
        <p15:guide id="5" pos="3765">
          <p15:clr>
            <a:srgbClr val="FBAE40"/>
          </p15:clr>
        </p15:guide>
        <p15:guide id="6" orient="horz" pos="22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full &amp; headline (lef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621AE03-4AC6-084C-86F1-D24C0B4D5472}"/>
              </a:ext>
            </a:extLst>
          </p:cNvPr>
          <p:cNvSpPr/>
          <p:nvPr userDrawn="1"/>
        </p:nvSpPr>
        <p:spPr>
          <a:xfrm flipH="1">
            <a:off x="5976938" y="0"/>
            <a:ext cx="55435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EEAB1A-1821-8B49-809A-D4C11E1E60B1}"/>
              </a:ext>
            </a:extLst>
          </p:cNvPr>
          <p:cNvSpPr/>
          <p:nvPr userDrawn="1"/>
        </p:nvSpPr>
        <p:spPr>
          <a:xfrm flipV="1">
            <a:off x="794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240087"/>
            <a:ext cx="4967288" cy="151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2" y="4752087"/>
            <a:ext cx="4967289" cy="12608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BBD98F9-0AFE-D948-BECF-A1A0937E2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7" name="Raute 16">
            <a:extLst>
              <a:ext uri="{FF2B5EF4-FFF2-40B4-BE49-F238E27FC236}">
                <a16:creationId xmlns:a16="http://schemas.microsoft.com/office/drawing/2014/main" id="{584D628F-111C-3448-8236-2E5373285353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id="{13A2092E-F955-5440-B67D-1FE1E9E423A1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6128A0BA-F5E8-E14A-A8B5-F248D21519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943" y="5112295"/>
            <a:ext cx="4967213" cy="900681"/>
          </a:xfrm>
          <a:prstGeom prst="rect">
            <a:avLst/>
          </a:prstGeom>
        </p:spPr>
        <p:txBody>
          <a:bodyPr lIns="0" tIns="216000" rIns="0"/>
          <a:lstStyle>
            <a:lvl1pPr marL="0" indent="0">
              <a:buFontTx/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419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492" userDrawn="1">
          <p15:clr>
            <a:srgbClr val="FBAE40"/>
          </p15:clr>
        </p15:guide>
        <p15:guide id="5" pos="37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full &amp; headline (righ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CEEAB1A-1821-8B49-809A-D4C11E1E60B1}"/>
              </a:ext>
            </a:extLst>
          </p:cNvPr>
          <p:cNvSpPr/>
          <p:nvPr userDrawn="1"/>
        </p:nvSpPr>
        <p:spPr>
          <a:xfrm flipV="1">
            <a:off x="-6152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6938" y="3240088"/>
            <a:ext cx="4967288" cy="15128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6938" y="4752976"/>
            <a:ext cx="4967288" cy="1258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3FF8885-D1E0-114A-816A-DB75FB3F2905}"/>
              </a:ext>
            </a:extLst>
          </p:cNvPr>
          <p:cNvSpPr/>
          <p:nvPr userDrawn="1"/>
        </p:nvSpPr>
        <p:spPr>
          <a:xfrm flipH="1">
            <a:off x="5976938" y="0"/>
            <a:ext cx="55435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E602873-5563-7541-805C-725810086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8" name="Raute 17">
            <a:extLst>
              <a:ext uri="{FF2B5EF4-FFF2-40B4-BE49-F238E27FC236}">
                <a16:creationId xmlns:a16="http://schemas.microsoft.com/office/drawing/2014/main" id="{374F7109-3E3A-0A41-811B-68575B39B17C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9" name="Raute 18">
            <a:extLst>
              <a:ext uri="{FF2B5EF4-FFF2-40B4-BE49-F238E27FC236}">
                <a16:creationId xmlns:a16="http://schemas.microsoft.com/office/drawing/2014/main" id="{DF66878C-FA60-3542-B1F3-DD319B2050F0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55FD076-15F6-C748-BE2B-8A9A2CD98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6938" y="5112295"/>
            <a:ext cx="4967213" cy="900681"/>
          </a:xfrm>
          <a:prstGeom prst="rect">
            <a:avLst/>
          </a:prstGeom>
        </p:spPr>
        <p:txBody>
          <a:bodyPr lIns="0" tIns="216000" rIns="0"/>
          <a:lstStyle>
            <a:lvl1pPr marL="0" indent="0" algn="r">
              <a:buFontTx/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optional </a:t>
            </a:r>
            <a:r>
              <a:rPr lang="de-DE" dirty="0" err="1"/>
              <a:t>subline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8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4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headlin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aute 10">
            <a:extLst>
              <a:ext uri="{FF2B5EF4-FFF2-40B4-BE49-F238E27FC236}">
                <a16:creationId xmlns:a16="http://schemas.microsoft.com/office/drawing/2014/main" id="{DC2B9EEF-CC45-8F44-BD32-39F7E72BC208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3694"/>
            <a:ext cx="2232000" cy="223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E1CB1C2B-6DBE-6549-8F1B-C5E20B9799A4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4EF80B4-1430-5E49-BA7A-F8D419DF7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1044574"/>
            <a:ext cx="10367962" cy="24839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04891C1-068A-8A47-A081-AC37735DA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3528573"/>
            <a:ext cx="10367962" cy="2483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Raute 13">
            <a:extLst>
              <a:ext uri="{FF2B5EF4-FFF2-40B4-BE49-F238E27FC236}">
                <a16:creationId xmlns:a16="http://schemas.microsoft.com/office/drawing/2014/main" id="{B2A68F3B-C472-4B4D-AEF6-0FF3FE88F442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-1762306"/>
            <a:ext cx="6912000" cy="6912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5" name="Raute 14">
            <a:extLst>
              <a:ext uri="{FF2B5EF4-FFF2-40B4-BE49-F238E27FC236}">
                <a16:creationId xmlns:a16="http://schemas.microsoft.com/office/drawing/2014/main" id="{EAD892DF-5BB7-AC48-82F7-F017E272C57E}"/>
              </a:ext>
            </a:extLst>
          </p:cNvPr>
          <p:cNvSpPr>
            <a:spLocks noChangeAspect="1"/>
          </p:cNvSpPr>
          <p:nvPr userDrawn="1"/>
        </p:nvSpPr>
        <p:spPr>
          <a:xfrm>
            <a:off x="576263" y="-1080355"/>
            <a:ext cx="2124930" cy="212493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5FB3E57-4188-F542-8B0B-2B52F2BD5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0BFCF3-F984-1946-823F-C0BE3B783C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38100"/>
            <a:ext cx="4967286" cy="1222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5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pos="36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 full + headline (lef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621AE03-4AC6-084C-86F1-D24C0B4D5472}"/>
              </a:ext>
            </a:extLst>
          </p:cNvPr>
          <p:cNvSpPr/>
          <p:nvPr userDrawn="1"/>
        </p:nvSpPr>
        <p:spPr>
          <a:xfrm flipH="1">
            <a:off x="0" y="0"/>
            <a:ext cx="11520488" cy="1260475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EEAB1A-1821-8B49-809A-D4C11E1E60B1}"/>
              </a:ext>
            </a:extLst>
          </p:cNvPr>
          <p:cNvSpPr/>
          <p:nvPr userDrawn="1"/>
        </p:nvSpPr>
        <p:spPr>
          <a:xfrm flipV="1">
            <a:off x="-794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3240088"/>
            <a:ext cx="4967288" cy="15128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2" y="4752976"/>
            <a:ext cx="4967289" cy="126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BBD98F9-0AFE-D948-BECF-A1A0937E2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7" name="Raute 16">
            <a:extLst>
              <a:ext uri="{FF2B5EF4-FFF2-40B4-BE49-F238E27FC236}">
                <a16:creationId xmlns:a16="http://schemas.microsoft.com/office/drawing/2014/main" id="{584D628F-111C-3448-8236-2E5373285353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id="{13A2092E-F955-5440-B67D-1FE1E9E423A1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3424B9C0-6946-1E49-B56A-9A6082A3E7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4" y="38100"/>
            <a:ext cx="4967286" cy="1222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87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492">
          <p15:clr>
            <a:srgbClr val="FBAE40"/>
          </p15:clr>
        </p15:guide>
        <p15:guide id="5" pos="37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image full &amp; headline (righ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CEEAB1A-1821-8B49-809A-D4C11E1E60B1}"/>
              </a:ext>
            </a:extLst>
          </p:cNvPr>
          <p:cNvSpPr/>
          <p:nvPr userDrawn="1"/>
        </p:nvSpPr>
        <p:spPr>
          <a:xfrm flipV="1">
            <a:off x="-1052" y="3240088"/>
            <a:ext cx="11520488" cy="324008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61000">
                <a:schemeClr val="tx1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2A18B0-5890-9742-84F2-6C407CA390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6938" y="3240088"/>
            <a:ext cx="4967288" cy="151288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99B09A-A885-2045-BC9F-B44895B141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6938" y="4752976"/>
            <a:ext cx="4967288" cy="12588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3FF8885-D1E0-114A-816A-DB75FB3F2905}"/>
              </a:ext>
            </a:extLst>
          </p:cNvPr>
          <p:cNvSpPr/>
          <p:nvPr userDrawn="1"/>
        </p:nvSpPr>
        <p:spPr>
          <a:xfrm flipH="1">
            <a:off x="0" y="0"/>
            <a:ext cx="11520488" cy="1260475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E602873-5563-7541-805C-725810086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8" name="Raute 17">
            <a:extLst>
              <a:ext uri="{FF2B5EF4-FFF2-40B4-BE49-F238E27FC236}">
                <a16:creationId xmlns:a16="http://schemas.microsoft.com/office/drawing/2014/main" id="{374F7109-3E3A-0A41-811B-68575B39B17C}"/>
              </a:ext>
            </a:extLst>
          </p:cNvPr>
          <p:cNvSpPr>
            <a:spLocks noChangeAspect="1"/>
          </p:cNvSpPr>
          <p:nvPr userDrawn="1"/>
        </p:nvSpPr>
        <p:spPr>
          <a:xfrm>
            <a:off x="-1116000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9" name="Raute 18">
            <a:extLst>
              <a:ext uri="{FF2B5EF4-FFF2-40B4-BE49-F238E27FC236}">
                <a16:creationId xmlns:a16="http://schemas.microsoft.com/office/drawing/2014/main" id="{DF66878C-FA60-3542-B1F3-DD319B2050F0}"/>
              </a:ext>
            </a:extLst>
          </p:cNvPr>
          <p:cNvSpPr>
            <a:spLocks noChangeAspect="1"/>
          </p:cNvSpPr>
          <p:nvPr userDrawn="1"/>
        </p:nvSpPr>
        <p:spPr>
          <a:xfrm>
            <a:off x="-3456000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1842607F-FF22-C740-8C50-7B6D88D5FA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4" y="38100"/>
            <a:ext cx="4967286" cy="1222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6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orient="horz" pos="2994" userDrawn="1">
          <p15:clr>
            <a:srgbClr val="FBAE40"/>
          </p15:clr>
        </p15:guide>
        <p15:guide id="4" pos="3765">
          <p15:clr>
            <a:srgbClr val="FBAE40"/>
          </p15:clr>
        </p15:guide>
        <p15:guide id="5" pos="34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– logo + diamonds (right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AC4E60C-9C9D-E145-965D-0CC5F6A9EDE2}"/>
              </a:ext>
            </a:extLst>
          </p:cNvPr>
          <p:cNvSpPr/>
          <p:nvPr userDrawn="1"/>
        </p:nvSpPr>
        <p:spPr>
          <a:xfrm flipH="1">
            <a:off x="5761038" y="0"/>
            <a:ext cx="5759450" cy="1260475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48000">
                <a:schemeClr val="tx1">
                  <a:alpha val="0"/>
                </a:schemeClr>
              </a:gs>
            </a:gsLst>
            <a:lin ang="4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3F37C88-1F40-474F-BD12-2F5F1869C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26" y="215900"/>
            <a:ext cx="1440000" cy="399600"/>
          </a:xfrm>
          <a:prstGeom prst="rect">
            <a:avLst/>
          </a:prstGeom>
        </p:spPr>
      </p:pic>
      <p:sp>
        <p:nvSpPr>
          <p:cNvPr id="11" name="Raute 10">
            <a:extLst>
              <a:ext uri="{FF2B5EF4-FFF2-40B4-BE49-F238E27FC236}">
                <a16:creationId xmlns:a16="http://schemas.microsoft.com/office/drawing/2014/main" id="{88B59741-42D6-2E4C-8EF7-D9447BFF5E93}"/>
              </a:ext>
            </a:extLst>
          </p:cNvPr>
          <p:cNvSpPr>
            <a:spLocks noChangeAspect="1"/>
          </p:cNvSpPr>
          <p:nvPr userDrawn="1"/>
        </p:nvSpPr>
        <p:spPr>
          <a:xfrm>
            <a:off x="10404488" y="612000"/>
            <a:ext cx="2232000" cy="223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7E4114A0-FD96-0D48-9D13-8206FA6DCABD}"/>
              </a:ext>
            </a:extLst>
          </p:cNvPr>
          <p:cNvSpPr>
            <a:spLocks noChangeAspect="1"/>
          </p:cNvSpPr>
          <p:nvPr userDrawn="1"/>
        </p:nvSpPr>
        <p:spPr>
          <a:xfrm>
            <a:off x="8064488" y="1693694"/>
            <a:ext cx="6912000" cy="6912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</p:spTree>
    <p:extLst>
      <p:ext uri="{BB962C8B-B14F-4D97-AF65-F5344CB8AC3E}">
        <p14:creationId xmlns:p14="http://schemas.microsoft.com/office/powerpoint/2010/main" val="2350626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41" r:id="rId2"/>
    <p:sldLayoutId id="2147483760" r:id="rId3"/>
    <p:sldLayoutId id="2147483715" r:id="rId4"/>
    <p:sldLayoutId id="2147483743" r:id="rId5"/>
    <p:sldLayoutId id="2147483761" r:id="rId6"/>
    <p:sldLayoutId id="2147483766" r:id="rId7"/>
    <p:sldLayoutId id="2147483767" r:id="rId8"/>
    <p:sldLayoutId id="2147483716" r:id="rId9"/>
    <p:sldLayoutId id="2147483744" r:id="rId10"/>
    <p:sldLayoutId id="2147483685" r:id="rId11"/>
    <p:sldLayoutId id="2147483754" r:id="rId12"/>
    <p:sldLayoutId id="2147483757" r:id="rId13"/>
    <p:sldLayoutId id="2147483769" r:id="rId14"/>
    <p:sldLayoutId id="2147483751" r:id="rId15"/>
    <p:sldLayoutId id="2147483724" r:id="rId16"/>
    <p:sldLayoutId id="214748375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6900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6900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629" userDrawn="1">
          <p15:clr>
            <a:srgbClr val="F26B43"/>
          </p15:clr>
        </p15:guide>
        <p15:guide id="24" orient="horz" pos="3787" userDrawn="1">
          <p15:clr>
            <a:srgbClr val="F26B43"/>
          </p15:clr>
        </p15:guide>
        <p15:guide id="26" pos="363" userDrawn="1">
          <p15:clr>
            <a:srgbClr val="F26B43"/>
          </p15:clr>
        </p15:guide>
        <p15:guide id="28" pos="6894" userDrawn="1">
          <p15:clr>
            <a:srgbClr val="F26B43"/>
          </p15:clr>
        </p15:guide>
        <p15:guide id="29" orient="horz" pos="136" userDrawn="1">
          <p15:clr>
            <a:srgbClr val="F26B43"/>
          </p15:clr>
        </p15:guide>
        <p15:guide id="30" orient="horz" pos="658" userDrawn="1">
          <p15:clr>
            <a:srgbClr val="F26B43"/>
          </p15:clr>
        </p15:guide>
        <p15:guide id="31" orient="horz" pos="794" userDrawn="1">
          <p15:clr>
            <a:srgbClr val="F26B43"/>
          </p15:clr>
        </p15:guide>
        <p15:guide id="32" orient="horz" pos="227" userDrawn="1">
          <p15:clr>
            <a:srgbClr val="F26B43"/>
          </p15:clr>
        </p15:guide>
        <p15:guide id="33" orient="horz" pos="385" userDrawn="1">
          <p15:clr>
            <a:srgbClr val="F26B43"/>
          </p15:clr>
        </p15:guide>
        <p15:guide id="34" orient="horz" pos="40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7D552-5EA4-3F44-B98A-B1247D617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ANSIGTSVISIR, CE-MÆRKET</a:t>
            </a:r>
          </a:p>
        </p:txBody>
      </p:sp>
    </p:spTree>
    <p:extLst>
      <p:ext uri="{BB962C8B-B14F-4D97-AF65-F5344CB8AC3E}">
        <p14:creationId xmlns:p14="http://schemas.microsoft.com/office/powerpoint/2010/main" val="181408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2">
            <a:extLst>
              <a:ext uri="{FF2B5EF4-FFF2-40B4-BE49-F238E27FC236}">
                <a16:creationId xmlns:a16="http://schemas.microsoft.com/office/drawing/2014/main" id="{4DF693CD-B19B-8146-9F3C-553DDB7ED74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520488" cy="6480175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6900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FFB2914-BD21-6748-9419-DB9B24C3D276}"/>
              </a:ext>
            </a:extLst>
          </p:cNvPr>
          <p:cNvSpPr/>
          <p:nvPr/>
        </p:nvSpPr>
        <p:spPr>
          <a:xfrm>
            <a:off x="38174" y="630237"/>
            <a:ext cx="4860924" cy="324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E5324AE-A9EF-2D43-AFC0-D2386D06E613}"/>
              </a:ext>
            </a:extLst>
          </p:cNvPr>
          <p:cNvSpPr txBox="1"/>
          <p:nvPr/>
        </p:nvSpPr>
        <p:spPr>
          <a:xfrm>
            <a:off x="576263" y="1285825"/>
            <a:ext cx="6984181" cy="5078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Beskyttelse mod infektion i tæt kontakt med kolleger og kunder: CE-certificeret ansigtsvisir fra DURABLE danner en barriere, der minimerer risikoen for stænk og dråber. Ideel til brug på hospitaler og klinikker, i handel, serviceerhverv og uddannelsesinstitutioner.</a:t>
            </a:r>
          </a:p>
          <a:p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CE-kompatibel PPE i henhold til (EU) 2016/425 kategori II og EN 166: 2001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Optisk klasse 1 - det højeste niveau af visuel klarhed takket være et meget transparent </a:t>
            </a:r>
            <a:r>
              <a:rPr lang="da-DK" sz="1500" dirty="0" err="1"/>
              <a:t>polycarbonat</a:t>
            </a:r>
            <a:endParaRPr lang="da-DK" sz="1500" dirty="0"/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Ansigtsvisiret dækker munden, næsen og øjnene, men ansigtsudtrykket forbliver synligt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Kan bruges behageligt med briller eller mundbind takket være afstanden mellem ansigtet og visiret, hvilket også giver god luftcirkulation, der reducerer tåge på visiret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Visiret kan løftes op (f.eks. Når du arbejder på computeren)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Bevægelsesfrihed selv med et skråt hoved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Med et selvklæbende navneetikette for let identifikation af ens personlige ansigtsvisir</a:t>
            </a:r>
            <a:endParaRPr lang="de-DE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aute 16">
            <a:extLst>
              <a:ext uri="{FF2B5EF4-FFF2-40B4-BE49-F238E27FC236}">
                <a16:creationId xmlns:a16="http://schemas.microsoft.com/office/drawing/2014/main" id="{686AEA14-8DE8-3F4C-9ECF-132C5B500AF0}"/>
              </a:ext>
            </a:extLst>
          </p:cNvPr>
          <p:cNvSpPr>
            <a:spLocks noChangeAspect="1"/>
          </p:cNvSpPr>
          <p:nvPr/>
        </p:nvSpPr>
        <p:spPr>
          <a:xfrm>
            <a:off x="-1080000" y="-720000"/>
            <a:ext cx="2160000" cy="216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id="{3DAD6B7F-2FE9-804B-8187-FFE54413306B}"/>
              </a:ext>
            </a:extLst>
          </p:cNvPr>
          <p:cNvSpPr>
            <a:spLocks noChangeAspect="1"/>
          </p:cNvSpPr>
          <p:nvPr/>
        </p:nvSpPr>
        <p:spPr>
          <a:xfrm>
            <a:off x="-720000" y="720000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21" name="Raute 20">
            <a:extLst>
              <a:ext uri="{FF2B5EF4-FFF2-40B4-BE49-F238E27FC236}">
                <a16:creationId xmlns:a16="http://schemas.microsoft.com/office/drawing/2014/main" id="{4D77FC4C-DB0A-7547-B387-48D10471DE5A}"/>
              </a:ext>
            </a:extLst>
          </p:cNvPr>
          <p:cNvSpPr>
            <a:spLocks noChangeAspect="1"/>
          </p:cNvSpPr>
          <p:nvPr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B6389755-67B7-E742-95ED-A6BDD483833B}"/>
              </a:ext>
            </a:extLst>
          </p:cNvPr>
          <p:cNvSpPr>
            <a:spLocks noChangeAspect="1"/>
          </p:cNvSpPr>
          <p:nvPr/>
        </p:nvSpPr>
        <p:spPr>
          <a:xfrm>
            <a:off x="10080488" y="3600175"/>
            <a:ext cx="2880000" cy="2880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37DA2582-C189-CE4D-A98E-62BA94FEB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360363"/>
            <a:ext cx="7776000" cy="684212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ANSIGTSVISIR, CE-MÆRKET</a:t>
            </a:r>
            <a:br>
              <a:rPr lang="en-GB" sz="2700" dirty="0"/>
            </a:br>
            <a:r>
              <a:rPr lang="en-GB" sz="2700" dirty="0"/>
              <a:t>343110</a:t>
            </a:r>
            <a:endParaRPr lang="en-GB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48" y="5214285"/>
            <a:ext cx="1152127" cy="114252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8" y="1178795"/>
            <a:ext cx="2916374" cy="364546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019" y="5214285"/>
            <a:ext cx="886453" cy="11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3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2">
            <a:extLst>
              <a:ext uri="{FF2B5EF4-FFF2-40B4-BE49-F238E27FC236}">
                <a16:creationId xmlns:a16="http://schemas.microsoft.com/office/drawing/2014/main" id="{4DF693CD-B19B-8146-9F3C-553DDB7ED74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1520488" cy="6480175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6900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900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FFB2914-BD21-6748-9419-DB9B24C3D276}"/>
              </a:ext>
            </a:extLst>
          </p:cNvPr>
          <p:cNvSpPr/>
          <p:nvPr/>
        </p:nvSpPr>
        <p:spPr>
          <a:xfrm>
            <a:off x="38174" y="630237"/>
            <a:ext cx="4860924" cy="324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E5324AE-A9EF-2D43-AFC0-D2386D06E613}"/>
              </a:ext>
            </a:extLst>
          </p:cNvPr>
          <p:cNvSpPr txBox="1"/>
          <p:nvPr/>
        </p:nvSpPr>
        <p:spPr>
          <a:xfrm>
            <a:off x="576263" y="1285825"/>
            <a:ext cx="6984181" cy="32983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a-DK" sz="2000" b="1" dirty="0"/>
              <a:t>Produktdetaljer hovedbøjle: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Enkel spænde, der er justeret til hovedet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Passer hoveder med en omkreds mellem 53-62 cm (dækker&gt; 90% af befolkningen)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5 mm skumpolstring i panden for god komfort</a:t>
            </a:r>
          </a:p>
          <a:p>
            <a:pPr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a-DK" sz="2000" b="1" dirty="0"/>
              <a:t>Produktdetaljer plastvisir: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Kan desinficeres og genbruges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 err="1"/>
              <a:t>Polycarbonatvisiret</a:t>
            </a:r>
            <a:r>
              <a:rPr lang="da-DK" sz="1500" dirty="0"/>
              <a:t> er fastgjort til pandebåndet og kan let udskiftes</a:t>
            </a:r>
          </a:p>
          <a:p>
            <a:pPr marL="342900" indent="-3429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1500" dirty="0"/>
              <a:t>Visiret har en beskyttende film for at undgå ridser under transport</a:t>
            </a:r>
            <a:endParaRPr lang="de-DE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aute 16">
            <a:extLst>
              <a:ext uri="{FF2B5EF4-FFF2-40B4-BE49-F238E27FC236}">
                <a16:creationId xmlns:a16="http://schemas.microsoft.com/office/drawing/2014/main" id="{686AEA14-8DE8-3F4C-9ECF-132C5B500AF0}"/>
              </a:ext>
            </a:extLst>
          </p:cNvPr>
          <p:cNvSpPr>
            <a:spLocks noChangeAspect="1"/>
          </p:cNvSpPr>
          <p:nvPr/>
        </p:nvSpPr>
        <p:spPr>
          <a:xfrm>
            <a:off x="-1080000" y="-720000"/>
            <a:ext cx="2160000" cy="216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18" name="Raute 17">
            <a:extLst>
              <a:ext uri="{FF2B5EF4-FFF2-40B4-BE49-F238E27FC236}">
                <a16:creationId xmlns:a16="http://schemas.microsoft.com/office/drawing/2014/main" id="{3DAD6B7F-2FE9-804B-8187-FFE54413306B}"/>
              </a:ext>
            </a:extLst>
          </p:cNvPr>
          <p:cNvSpPr>
            <a:spLocks noChangeAspect="1"/>
          </p:cNvSpPr>
          <p:nvPr/>
        </p:nvSpPr>
        <p:spPr>
          <a:xfrm>
            <a:off x="-720000" y="720000"/>
            <a:ext cx="1440000" cy="1440000"/>
          </a:xfrm>
          <a:prstGeom prst="diamond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21" name="Raute 20">
            <a:extLst>
              <a:ext uri="{FF2B5EF4-FFF2-40B4-BE49-F238E27FC236}">
                <a16:creationId xmlns:a16="http://schemas.microsoft.com/office/drawing/2014/main" id="{4D77FC4C-DB0A-7547-B387-48D10471DE5A}"/>
              </a:ext>
            </a:extLst>
          </p:cNvPr>
          <p:cNvSpPr>
            <a:spLocks noChangeAspect="1"/>
          </p:cNvSpPr>
          <p:nvPr/>
        </p:nvSpPr>
        <p:spPr>
          <a:xfrm>
            <a:off x="10800488" y="2880175"/>
            <a:ext cx="1440000" cy="1440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/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B6389755-67B7-E742-95ED-A6BDD483833B}"/>
              </a:ext>
            </a:extLst>
          </p:cNvPr>
          <p:cNvSpPr>
            <a:spLocks noChangeAspect="1"/>
          </p:cNvSpPr>
          <p:nvPr/>
        </p:nvSpPr>
        <p:spPr>
          <a:xfrm>
            <a:off x="10080488" y="3600175"/>
            <a:ext cx="2880000" cy="28800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01" dirty="0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37DA2582-C189-CE4D-A98E-62BA94FEB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360363"/>
            <a:ext cx="7776000" cy="684212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ANSIGTSVISIR, CE-MÆRKET</a:t>
            </a:r>
            <a:br>
              <a:rPr lang="en-GB" sz="2700" dirty="0"/>
            </a:br>
            <a:r>
              <a:rPr lang="en-GB" sz="2700" dirty="0"/>
              <a:t>343110</a:t>
            </a: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33708"/>
          <a:stretch/>
        </p:blipFill>
        <p:spPr>
          <a:xfrm>
            <a:off x="7204799" y="1164741"/>
            <a:ext cx="3817166" cy="3011450"/>
          </a:xfrm>
          <a:prstGeom prst="rect">
            <a:avLst/>
          </a:prstGeom>
        </p:spPr>
      </p:pic>
      <p:pic>
        <p:nvPicPr>
          <p:cNvPr id="13" name="Grafi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48" y="5214285"/>
            <a:ext cx="1152127" cy="114252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019" y="5214285"/>
            <a:ext cx="886453" cy="118424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8" y="4825414"/>
            <a:ext cx="2160000" cy="1440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42" y="4825414"/>
            <a:ext cx="2160000" cy="144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86" y="4825414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8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"/>
          <a:stretch/>
        </p:blipFill>
        <p:spPr>
          <a:xfrm>
            <a:off x="0" y="1"/>
            <a:ext cx="9360644" cy="648017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Ved lægen</a:t>
            </a:r>
          </a:p>
        </p:txBody>
      </p:sp>
    </p:spTree>
    <p:extLst>
      <p:ext uri="{BB962C8B-B14F-4D97-AF65-F5344CB8AC3E}">
        <p14:creationId xmlns:p14="http://schemas.microsoft.com/office/powerpoint/2010/main" val="15098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"/>
          <a:stretch/>
        </p:blipFill>
        <p:spPr>
          <a:xfrm>
            <a:off x="0" y="1"/>
            <a:ext cx="9360644" cy="6480174"/>
          </a:xfrm>
        </p:spPr>
      </p:pic>
      <p:sp>
        <p:nvSpPr>
          <p:cNvPr id="6" name="Titel 2"/>
          <p:cNvSpPr>
            <a:spLocks noGrp="1"/>
          </p:cNvSpPr>
          <p:nvPr>
            <p:ph type="ctrTitle"/>
          </p:nvPr>
        </p:nvSpPr>
        <p:spPr>
          <a:xfrm>
            <a:off x="576263" y="360363"/>
            <a:ext cx="7776000" cy="684212"/>
          </a:xfrm>
        </p:spPr>
        <p:txBody>
          <a:bodyPr/>
          <a:lstStyle/>
          <a:p>
            <a:r>
              <a:rPr lang="da-DK" dirty="0"/>
              <a:t>Hos frisøren</a:t>
            </a:r>
          </a:p>
        </p:txBody>
      </p:sp>
    </p:spTree>
    <p:extLst>
      <p:ext uri="{BB962C8B-B14F-4D97-AF65-F5344CB8AC3E}">
        <p14:creationId xmlns:p14="http://schemas.microsoft.com/office/powerpoint/2010/main" val="294902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"/>
          <a:stretch/>
        </p:blipFill>
        <p:spPr>
          <a:xfrm>
            <a:off x="0" y="0"/>
            <a:ext cx="9360644" cy="6480174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På kontoret</a:t>
            </a:r>
          </a:p>
        </p:txBody>
      </p:sp>
    </p:spTree>
    <p:extLst>
      <p:ext uri="{BB962C8B-B14F-4D97-AF65-F5344CB8AC3E}">
        <p14:creationId xmlns:p14="http://schemas.microsoft.com/office/powerpoint/2010/main" val="41901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"/>
          <a:stretch/>
        </p:blipFill>
        <p:spPr>
          <a:xfrm>
            <a:off x="0" y="0"/>
            <a:ext cx="9360644" cy="6480175"/>
          </a:xfrm>
        </p:spPr>
      </p:pic>
      <p:sp>
        <p:nvSpPr>
          <p:cNvPr id="6" name="Titel 2"/>
          <p:cNvSpPr>
            <a:spLocks noGrp="1"/>
          </p:cNvSpPr>
          <p:nvPr>
            <p:ph type="ctrTitle"/>
          </p:nvPr>
        </p:nvSpPr>
        <p:spPr>
          <a:xfrm>
            <a:off x="576263" y="360363"/>
            <a:ext cx="7776000" cy="684212"/>
          </a:xfrm>
        </p:spPr>
        <p:txBody>
          <a:bodyPr/>
          <a:lstStyle/>
          <a:p>
            <a:r>
              <a:rPr lang="da-DK" dirty="0"/>
              <a:t>I butikken</a:t>
            </a:r>
          </a:p>
        </p:txBody>
      </p:sp>
    </p:spTree>
    <p:extLst>
      <p:ext uri="{BB962C8B-B14F-4D97-AF65-F5344CB8AC3E}">
        <p14:creationId xmlns:p14="http://schemas.microsoft.com/office/powerpoint/2010/main" val="165738721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s">
  <a:themeElements>
    <a:clrScheme name="Benutzerdefiniert 1">
      <a:dk1>
        <a:srgbClr val="000000"/>
      </a:dk1>
      <a:lt1>
        <a:srgbClr val="FFFFFF"/>
      </a:lt1>
      <a:dk2>
        <a:srgbClr val="323232"/>
      </a:dk2>
      <a:lt2>
        <a:srgbClr val="F8F8F8"/>
      </a:lt2>
      <a:accent1>
        <a:srgbClr val="EC6400"/>
      </a:accent1>
      <a:accent2>
        <a:srgbClr val="E5E5E5"/>
      </a:accent2>
      <a:accent3>
        <a:srgbClr val="CCCCCC"/>
      </a:accent3>
      <a:accent4>
        <a:srgbClr val="808080"/>
      </a:accent4>
      <a:accent5>
        <a:srgbClr val="008CFF"/>
      </a:accent5>
      <a:accent6>
        <a:srgbClr val="1E00C8"/>
      </a:accent6>
      <a:hlink>
        <a:srgbClr val="EC6400"/>
      </a:hlink>
      <a:folHlink>
        <a:srgbClr val="BF4F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223</Words>
  <Application>Microsoft Office PowerPoint</Application>
  <PresentationFormat>Brugerdefineret</PresentationFormat>
  <Paragraphs>24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Calibri Light</vt:lpstr>
      <vt:lpstr>Calibri</vt:lpstr>
      <vt:lpstr>Arial</vt:lpstr>
      <vt:lpstr>Master Layouts</vt:lpstr>
      <vt:lpstr>ANSIGTSVISIR, CE-MÆRKET</vt:lpstr>
      <vt:lpstr>ANSIGTSVISIR, CE-MÆRKET 343110</vt:lpstr>
      <vt:lpstr>ANSIGTSVISIR, CE-MÆRKET 343110</vt:lpstr>
      <vt:lpstr>Ved lægen</vt:lpstr>
      <vt:lpstr>Hos frisøren</vt:lpstr>
      <vt:lpstr>På kontoret</vt:lpstr>
      <vt:lpstr>I butikken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Tolksdorf</dc:creator>
  <cp:lastModifiedBy>Michael Petersen</cp:lastModifiedBy>
  <cp:revision>594</cp:revision>
  <cp:lastPrinted>2019-08-26T13:41:55Z</cp:lastPrinted>
  <dcterms:created xsi:type="dcterms:W3CDTF">2017-12-15T11:28:20Z</dcterms:created>
  <dcterms:modified xsi:type="dcterms:W3CDTF">2020-08-06T06:39:56Z</dcterms:modified>
</cp:coreProperties>
</file>